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81" autoAdjust="0"/>
    <p:restoredTop sz="94635"/>
  </p:normalViewPr>
  <p:slideViewPr>
    <p:cSldViewPr snapToGrid="0">
      <p:cViewPr varScale="1">
        <p:scale>
          <a:sx n="120" d="100"/>
          <a:sy n="120" d="100"/>
        </p:scale>
        <p:origin x="126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10/8/25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10/8/25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10/8/25</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296993" y="-427665"/>
            <a:ext cx="14628140"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10/8/25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10/8/25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10/8/25</a:t>
            </a:fld>
            <a:endParaRPr lang="nl-NL"/>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 Oefening 1</a:t>
            </a:r>
          </a:p>
          <a:p>
            <a:pPr/>
          </a:p>
          <a:p>
            <a:pPr/>
            <a:r>
              <a:t>Pas aan de hand van een Smith kaart om een antenne van 128 Ohm aan aan een striplijn printbaan van 50 Ohm voor een frequentie van 1.2 GHz (</a:t>
            </a:r>
            <a:r>
              <a:t>λ</a:t>
            </a:r>
            <a:r>
              <a:t>= 12.5 cm; </a:t>
            </a:r>
            <a:r>
              <a:t>ε_r</a:t>
            </a:r>
            <a:r>
              <a:t>=4).Doe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
            </a:r>
            <a:r>
              <a:t>\frac{244}{360}\frac{\lambda}{2}= \frac{244}{360}\frac{12.5}{2}= 4.24 cm</a:t>
            </a:r>
            <a:r>
              <a:t/>
            </a:r>
          </a:p>
          <a:p>
            <a:pPr/>
          </a:p>
          <a:p>
            <a:pPr/>
          </a:p>
          <a:p>
            <a:pPr/>
            <a:r>
              <a:t>&lt;p class="alert alert-success"&gt;</a:t>
            </a:r>
          </a:p>
          <a:p>
            <a:pPr/>
            <a:r>
              <a:t>De optimale condensatorwaarde in parallel wordt dus  2.59 pF en de lengte van de transmissielijn tussen de antenne en deze capaciteit is gelijk aan 4.24 cm</a:t>
            </a:r>
          </a:p>
          <a:p>
            <a:pPr/>
            <a:r>
              <a:t>&lt;/p&gt;</a:t>
            </a:r>
          </a:p>
        </p:txBody>
      </p:sp>
      <p:sp>
        <p:nvSpPr>
          <p:cNvPr id="3" name="Title 2"/>
          <p:cNvSpPr>
            <a:spLocks noGrp="1"/>
          </p:cNvSpPr>
          <p:nvPr>
            <p:ph type="title"/>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Spanningen en stromen op de verschillende delen van het circuit.</a:t>
            </a:r>
            <a:endParaRPr sz="27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jan.genoe@gmail.com</dc:creator>
  <cp:lastModifiedBy>Jan Genoe</cp:lastModifiedBy>
  <cp:revision>15</cp:revision>
  <dcterms:created xsi:type="dcterms:W3CDTF">2017-06-28T07:18:12Z</dcterms:created>
  <dcterms:modified xsi:type="dcterms:W3CDTF">2025-10-08T21:04:10Z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